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0" r:id="rId3"/>
    <p:sldId id="261" r:id="rId4"/>
    <p:sldId id="277" r:id="rId5"/>
    <p:sldId id="278" r:id="rId6"/>
    <p:sldId id="262" r:id="rId7"/>
    <p:sldId id="269" r:id="rId8"/>
    <p:sldId id="271" r:id="rId9"/>
    <p:sldId id="272" r:id="rId10"/>
    <p:sldId id="274" r:id="rId11"/>
    <p:sldId id="273" r:id="rId12"/>
    <p:sldId id="270" r:id="rId13"/>
    <p:sldId id="279" r:id="rId14"/>
    <p:sldId id="280" r:id="rId15"/>
    <p:sldId id="264" r:id="rId16"/>
    <p:sldId id="265" r:id="rId17"/>
    <p:sldId id="266" r:id="rId18"/>
  </p:sldIdLst>
  <p:sldSz cx="68580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755" autoAdjust="0"/>
  </p:normalViewPr>
  <p:slideViewPr>
    <p:cSldViewPr snapToGrid="0">
      <p:cViewPr varScale="1">
        <p:scale>
          <a:sx n="58" d="100"/>
          <a:sy n="58" d="100"/>
        </p:scale>
        <p:origin x="13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46133"/>
            <a:ext cx="5829300" cy="35018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82989"/>
            <a:ext cx="5143500" cy="242845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10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109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35517"/>
            <a:ext cx="1478756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35517"/>
            <a:ext cx="4350544" cy="85240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00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7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507618"/>
            <a:ext cx="5915025" cy="418401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731215"/>
            <a:ext cx="5915025" cy="220027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204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77584"/>
            <a:ext cx="291465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77584"/>
            <a:ext cx="291465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971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35519"/>
            <a:ext cx="5915025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65706"/>
            <a:ext cx="2901255" cy="120840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74110"/>
            <a:ext cx="2901255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65706"/>
            <a:ext cx="2915543" cy="120840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74110"/>
            <a:ext cx="2915543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53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208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820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70560"/>
            <a:ext cx="2211884" cy="23469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48226"/>
            <a:ext cx="3471863" cy="714798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017520"/>
            <a:ext cx="2211884" cy="559032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909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70560"/>
            <a:ext cx="2211884" cy="23469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48226"/>
            <a:ext cx="3471863" cy="7147983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017520"/>
            <a:ext cx="2211884" cy="559032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82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35519"/>
            <a:ext cx="591502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77584"/>
            <a:ext cx="591502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322649"/>
            <a:ext cx="154305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D4585-B07A-4FB1-849F-84E892A9B945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322649"/>
            <a:ext cx="231457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322649"/>
            <a:ext cx="154305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40648-8262-44BC-A378-7CD548A25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97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10572" y="286827"/>
            <a:ext cx="3407970" cy="692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CADET PORTFOLIO LET 1 </a:t>
            </a:r>
          </a:p>
          <a:p>
            <a:pPr algn="ctr"/>
            <a:endParaRPr lang="en-US" sz="129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 2017 - 2018</a:t>
            </a:r>
            <a:endParaRPr lang="en-US" sz="836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0058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" y="71721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LET 3 AND 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20742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100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9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7999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4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69488"/>
            <a:ext cx="6858000" cy="1202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0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765050"/>
            <a:ext cx="685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OF FITNESS SUMMARY</a:t>
            </a:r>
          </a:p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(JUMS CADET RECORD)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2056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765050"/>
            <a:ext cx="685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U3C1L2 APPRECIATING DIVERSITY</a:t>
            </a:r>
          </a:p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(REFLECTION ASSESSMENT TOOL)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09456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795408"/>
            <a:ext cx="685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ESSAY FROM ANY COURSE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6022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831268"/>
            <a:ext cx="685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RESUME WITH REFERENCES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26529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831268"/>
            <a:ext cx="685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AWARDS, CERTIFICATES OF ACCOMPLISHMENT</a:t>
            </a:r>
          </a:p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OTHER ACHIEVEMENTS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8849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2450"/>
            <a:ext cx="6857999" cy="679236"/>
          </a:xfrm>
        </p:spPr>
        <p:txBody>
          <a:bodyPr>
            <a:no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GOALS FOR SCHOOL 2017 /2018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NAME:                                                                                                                                  DATE: 11 MARCH 18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617478"/>
            <a:ext cx="6857999" cy="84409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                                       SMART GOALS</a:t>
            </a:r>
          </a:p>
          <a:p>
            <a:pPr marL="0" indent="0">
              <a:buNone/>
            </a:pPr>
            <a:r>
              <a:rPr lang="en-US" dirty="0" smtClean="0"/>
              <a:t>NEAR TERM GOALS:    </a:t>
            </a:r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endParaRPr lang="en-US" sz="928" dirty="0" smtClean="0"/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endParaRPr lang="en-US" sz="928" dirty="0" smtClean="0"/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endParaRPr lang="en-US" sz="928" dirty="0" smtClean="0"/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endParaRPr lang="en-US" sz="928" dirty="0" smtClean="0"/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r>
              <a:rPr lang="en-US" dirty="0" smtClean="0"/>
              <a:t>SHORT RANGE GOALS:</a:t>
            </a:r>
          </a:p>
          <a:p>
            <a:pPr marL="0" indent="0">
              <a:buNone/>
            </a:pPr>
            <a:endParaRPr lang="en-US" sz="92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92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4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/>
              <a:t>LONG RANGE GOALS:</a:t>
            </a:r>
          </a:p>
          <a:p>
            <a:pPr marL="0" indent="0">
              <a:buNone/>
            </a:pPr>
            <a:endParaRPr lang="en-US" sz="928" dirty="0"/>
          </a:p>
          <a:p>
            <a:pPr marL="0" indent="0">
              <a:buNone/>
            </a:pPr>
            <a:endParaRPr lang="en-US" sz="928" dirty="0"/>
          </a:p>
        </p:txBody>
      </p:sp>
    </p:spTree>
    <p:extLst>
      <p:ext uri="{BB962C8B-B14F-4D97-AF65-F5344CB8AC3E}">
        <p14:creationId xmlns:p14="http://schemas.microsoft.com/office/powerpoint/2010/main" val="290164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765050"/>
            <a:ext cx="685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FINANCIAL PLANNING PORTFOLIO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57935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765050"/>
            <a:ext cx="685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SKILLS MAP PROFILES (by LET or YEAR)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60135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765050"/>
            <a:ext cx="685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WINNING COLORS DISCOVER FORMS</a:t>
            </a:r>
          </a:p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(MINIMUM OF ONE ANNUALLY)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4610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5735" y="216486"/>
            <a:ext cx="4183715" cy="29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WINNING COLORS COMMUNICATION FORM</a:t>
            </a:r>
            <a:endParaRPr lang="en-US" sz="836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8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7999" cy="100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7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45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100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7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</TotalTime>
  <Words>99</Words>
  <Application>Microsoft Office PowerPoint</Application>
  <PresentationFormat>Custom</PresentationFormat>
  <Paragraphs>41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               PERSONAL GOALS FOR SCHOOL 2017 /2018  NAME:                                                                                                                                  DATE: 11 MARCH 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Brunswick County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Edell Bellamy</dc:creator>
  <cp:lastModifiedBy>Jeffery Clendenin</cp:lastModifiedBy>
  <cp:revision>33</cp:revision>
  <dcterms:created xsi:type="dcterms:W3CDTF">2018-04-11T18:57:44Z</dcterms:created>
  <dcterms:modified xsi:type="dcterms:W3CDTF">2018-04-25T13:53:05Z</dcterms:modified>
</cp:coreProperties>
</file>